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5" r:id="rId5"/>
    <p:sldId id="266" r:id="rId6"/>
    <p:sldId id="268" r:id="rId7"/>
    <p:sldId id="270" r:id="rId8"/>
    <p:sldId id="281" r:id="rId9"/>
    <p:sldId id="282" r:id="rId10"/>
    <p:sldId id="276" r:id="rId11"/>
    <p:sldId id="280" r:id="rId12"/>
    <p:sldId id="272" r:id="rId13"/>
    <p:sldId id="283" r:id="rId14"/>
    <p:sldId id="284" r:id="rId15"/>
    <p:sldId id="285" r:id="rId16"/>
    <p:sldId id="286" r:id="rId17"/>
    <p:sldId id="288" r:id="rId18"/>
    <p:sldId id="289" r:id="rId19"/>
    <p:sldId id="290" r:id="rId20"/>
    <p:sldId id="287" r:id="rId21"/>
    <p:sldId id="293" r:id="rId22"/>
    <p:sldId id="292" r:id="rId23"/>
    <p:sldId id="29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910" y="304800"/>
            <a:ext cx="531852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910" y="3108804"/>
            <a:ext cx="531852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34B-7E5F-4695-B064-1F56616E0212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9319-021B-42DC-9EE2-C2B0960BF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34B-7E5F-4695-B064-1F56616E0212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9319-021B-42DC-9EE2-C2B0960BF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8761" y="304801"/>
            <a:ext cx="12868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57350" y="304801"/>
            <a:ext cx="5627111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34B-7E5F-4695-B064-1F56616E0212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9319-021B-42DC-9EE2-C2B0960BF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34B-7E5F-4695-B064-1F56616E0212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9319-021B-42DC-9EE2-C2B0960BF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5010" y="1600201"/>
            <a:ext cx="48006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5009" y="4105029"/>
            <a:ext cx="48006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34B-7E5F-4695-B064-1F56616E0212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9319-021B-42DC-9EE2-C2B0960BF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56160" y="1600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610" y="1600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34B-7E5F-4695-B064-1F56616E0212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9319-021B-42DC-9EE2-C2B0960BF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56160" y="2505075"/>
            <a:ext cx="3429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56610" y="1600200"/>
            <a:ext cx="3429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56610" y="2505075"/>
            <a:ext cx="3429000" cy="3337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34B-7E5F-4695-B064-1F56616E0212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9319-021B-42DC-9EE2-C2B0960BF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34B-7E5F-4695-B064-1F56616E0212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9319-021B-42DC-9EE2-C2B0960BF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34B-7E5F-4695-B064-1F56616E0212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9319-021B-42DC-9EE2-C2B0960BF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360" y="533400"/>
            <a:ext cx="51435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34B-7E5F-4695-B064-1F56616E0212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9319-021B-42DC-9EE2-C2B0960BF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209" y="2277477"/>
            <a:ext cx="20574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8211" y="4583188"/>
            <a:ext cx="20574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E34B-7E5F-4695-B064-1F56616E0212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9319-021B-42DC-9EE2-C2B0960BF1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</a:t>
            </a:r>
            <a:r>
              <a:rPr lang="ru-RU" noProof="0" dirty="0" smtClean="0"/>
              <a:t>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2B25E34B-7E5F-4695-B064-1F56616E0212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60120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85611" y="6280299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accent2"/>
                </a:solidFill>
              </a:defRPr>
            </a:lvl1pPr>
          </a:lstStyle>
          <a:p>
            <a:fld id="{70E69319-021B-42DC-9EE2-C2B0960BF1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5.png"/><Relationship Id="rId7" Type="http://schemas.openxmlformats.org/officeDocument/2006/relationships/image" Target="../media/image11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gif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slide" Target="slide2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1.gif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9.png"/><Relationship Id="rId7" Type="http://schemas.openxmlformats.org/officeDocument/2006/relationships/image" Target="../media/image11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5" Type="http://schemas.openxmlformats.org/officeDocument/2006/relationships/slide" Target="slide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forums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gif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mg0.liveinternet.ru/images/attach/c/4/79/876/79876346_1320822014_eb7f8d2b5b9c0883a5ae726257d1a441_golub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" b="100000" l="4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342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308720"/>
            <a:ext cx="4680520" cy="3272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Викторина правила дорожного движения.</a:t>
            </a:r>
            <a:endParaRPr lang="ru-RU" dirty="0"/>
          </a:p>
        </p:txBody>
      </p:sp>
      <p:pic>
        <p:nvPicPr>
          <p:cNvPr id="4" name="Picture 4" descr="Детский клипарт на прозрачном фоне – Медвежата – сон, отдых, спорт, купа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429" b="62714" l="2000" r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590" r="76022" b="37491"/>
          <a:stretch/>
        </p:blipFill>
        <p:spPr bwMode="auto">
          <a:xfrm>
            <a:off x="683568" y="3789040"/>
            <a:ext cx="1141939" cy="186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6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dd.sch975.edusite.ru/images/p18_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354"/>
            <a:ext cx="9144000" cy="58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76" b="46519" l="0" r="16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583" r="83288" b="52834"/>
          <a:stretch/>
        </p:blipFill>
        <p:spPr bwMode="auto">
          <a:xfrm>
            <a:off x="5868144" y="3068960"/>
            <a:ext cx="1698615" cy="21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04664"/>
            <a:ext cx="4964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Какая девочка ведёт себя правильно?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616530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1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320" y="395067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2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dd.sch975.edusite.ru/images/p18_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332656"/>
            <a:ext cx="6167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Кто не нарушает правила езды на велосипеде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342900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1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369061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2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494116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3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52082" y="5754643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d.sch975.edusite.ru/images/p18_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4315"/>
            <a:ext cx="9144000" cy="59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42" b="47468" l="69286" r="85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58" t="25090" r="14652" b="52487"/>
          <a:stretch/>
        </p:blipFill>
        <p:spPr bwMode="auto">
          <a:xfrm>
            <a:off x="5508104" y="2132856"/>
            <a:ext cx="88009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76" b="46519" l="0" r="16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583" r="83288" b="52834"/>
          <a:stretch/>
        </p:blipFill>
        <p:spPr bwMode="auto">
          <a:xfrm flipH="1">
            <a:off x="2955171" y="5532003"/>
            <a:ext cx="1040765" cy="132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114" b="99525" l="88429" r="9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61" t="78866"/>
          <a:stretch/>
        </p:blipFill>
        <p:spPr bwMode="auto">
          <a:xfrm flipH="1">
            <a:off x="7740350" y="1172555"/>
            <a:ext cx="834735" cy="13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476672"/>
            <a:ext cx="4681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Кто неправильно переходит дорогу?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41490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1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216" y="299695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2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9" name="Picture 6" descr="dog6-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25" y="6376073"/>
            <a:ext cx="481927" cy="48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домой 7">
            <a:hlinkClick r:id="rId8" action="ppaction://hlinksldjump" highlightClick="1"/>
          </p:cNvPr>
          <p:cNvSpPr/>
          <p:nvPr/>
        </p:nvSpPr>
        <p:spPr>
          <a:xfrm>
            <a:off x="179512" y="5673793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hostingkartinok.com/uploads/images/2011/12/9164f1b3cd6fa235a4163826cefe05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4"/>
          <a:stretch/>
        </p:blipFill>
        <p:spPr bwMode="auto">
          <a:xfrm>
            <a:off x="-1488" y="990697"/>
            <a:ext cx="9136427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42" b="47468" l="69286" r="85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58" t="25090" r="14652" b="52487"/>
          <a:stretch/>
        </p:blipFill>
        <p:spPr bwMode="auto">
          <a:xfrm>
            <a:off x="3603577" y="5301208"/>
            <a:ext cx="1143999" cy="140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6064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Кто нарушает правила дорожного движения?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27089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1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472514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2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335699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3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7576" y="6309320"/>
            <a:ext cx="54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4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9" name="Picture 6" descr="dog6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1840" y="6063004"/>
            <a:ext cx="642715" cy="64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0" y="5863153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4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04800"/>
            <a:ext cx="8856984" cy="1200416"/>
          </a:xfrm>
        </p:spPr>
        <p:txBody>
          <a:bodyPr anchor="t">
            <a:normAutofit/>
          </a:bodyPr>
          <a:lstStyle/>
          <a:p>
            <a:r>
              <a:rPr lang="ru-RU" sz="3200" dirty="0" smtClean="0"/>
              <a:t>Какой знак не относится к запрещающим?</a:t>
            </a:r>
            <a:endParaRPr lang="ru-RU" sz="3200" dirty="0"/>
          </a:p>
        </p:txBody>
      </p:sp>
      <p:pic>
        <p:nvPicPr>
          <p:cNvPr id="3" name="Picture 12" descr="http://www.ustltd.com/img/katalog/80/25_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91" y="90872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nmenso.ru/components/com_virtuemart/shop_image/product/290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91" y="3212976"/>
            <a:ext cx="2420483" cy="24204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r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1691"/>
            <a:ext cx="2462265" cy="24507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im0-tub-ru.yandex.net/i?id=152898152-14-72&amp;n=2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404663"/>
            <a:ext cx="2958033" cy="295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0072" y="188367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2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56331" y="1970416"/>
            <a:ext cx="535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595959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4005" y="41490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3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74" y="4077072"/>
            <a:ext cx="509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4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7809201" y="5784233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2089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tx2"/>
                </a:solidFill>
              </a:rPr>
              <a:t>Какой знак обозначает остановка транспорта?</a:t>
            </a:r>
            <a:endParaRPr lang="ru-RU" sz="2000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964" y="1074057"/>
            <a:ext cx="2290844" cy="330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09764"/>
            <a:ext cx="24003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09764"/>
            <a:ext cx="23812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47664" y="357301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1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472514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2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486916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3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1" name="Picture 6" descr="dog6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8" y="5946601"/>
            <a:ext cx="714723" cy="71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8011232" y="5629061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720080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</a:rPr>
              <a:t>Если этот знак висит</a:t>
            </a:r>
            <a:r>
              <a:rPr lang="ru-RU" sz="2000" b="1" dirty="0" smtClean="0">
                <a:solidFill>
                  <a:schemeClr val="tx2"/>
                </a:solidFill>
              </a:rPr>
              <a:t>, значит </a:t>
            </a:r>
            <a:r>
              <a:rPr lang="ru-RU" sz="2000" b="1" dirty="0">
                <a:solidFill>
                  <a:schemeClr val="tx2"/>
                </a:solidFill>
              </a:rPr>
              <a:t>здесь проход закрыт</a:t>
            </a:r>
            <a:r>
              <a:rPr lang="ru-RU" sz="2000" b="1" dirty="0">
                <a:solidFill>
                  <a:srgbClr val="0066FF"/>
                </a:solidFill>
              </a:rPr>
              <a:t>.</a:t>
            </a:r>
            <a:br>
              <a:rPr lang="ru-RU" sz="2000" b="1" dirty="0">
                <a:solidFill>
                  <a:srgbClr val="0066FF"/>
                </a:solidFill>
              </a:rPr>
            </a:b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" b="5838"/>
          <a:stretch/>
        </p:blipFill>
        <p:spPr bwMode="auto">
          <a:xfrm>
            <a:off x="2771800" y="1351400"/>
            <a:ext cx="1872208" cy="1713495"/>
          </a:xfrm>
          <a:prstGeom prst="triangle">
            <a:avLst>
              <a:gd name="adj" fmla="val 4958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80063"/>
            <a:ext cx="1796752" cy="17848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39" y="1280063"/>
            <a:ext cx="1876322" cy="186020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40" y="1329053"/>
            <a:ext cx="1811328" cy="179589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43608" y="357301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1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357301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2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357301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3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8648" y="357301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4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3" name="Управляющая кнопка: домой 12">
            <a:hlinkClick r:id="rId6" action="ppaction://hlinksldjump" highlightClick="1"/>
          </p:cNvPr>
          <p:cNvSpPr/>
          <p:nvPr/>
        </p:nvSpPr>
        <p:spPr>
          <a:xfrm>
            <a:off x="7820954" y="566124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6923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Какой знак нас предупреждает об опасном повороте?</a:t>
            </a:r>
            <a:endParaRPr lang="ru-RU" sz="2000" dirty="0"/>
          </a:p>
        </p:txBody>
      </p:sp>
      <p:pic>
        <p:nvPicPr>
          <p:cNvPr id="3" name="Picture 4" descr="http://berdsk-online.ru/images/stories/2012/August/06.08_pereez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4"/>
          <a:stretch/>
        </p:blipFill>
        <p:spPr bwMode="auto">
          <a:xfrm>
            <a:off x="6187471" y="764704"/>
            <a:ext cx="2522008" cy="1974228"/>
          </a:xfrm>
          <a:prstGeom prst="triangle">
            <a:avLst>
              <a:gd name="adj" fmla="val 458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www.derev-grad.ru/stroitelstvo/tehnicheskoe-regulirovanie-stroitelstva/inye-voprosy-regulirovaniya-stroitelstva/img12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73289"/>
            <a:ext cx="2096297" cy="1896839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1" y="904551"/>
            <a:ext cx="2107637" cy="1965578"/>
          </a:xfrm>
          <a:prstGeom prst="triangl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murmolka.com/img/l/upload.wikimedia.org/wikipedia/commons/2/23/1.12.2_%28Road_sign%2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025" y="973290"/>
            <a:ext cx="2105612" cy="1866977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3429000"/>
            <a:ext cx="763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1                     2                3                 4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8" name="Picture 10" descr="http://www.ctradicional.com/imagens/iniciativas/johnny_automatic_playing_b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48135"/>
            <a:ext cx="3911536" cy="324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og6-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949279"/>
            <a:ext cx="744285" cy="74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8018221" y="5651149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97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3822" y="4509120"/>
            <a:ext cx="7714011" cy="5760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1                            2                          3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628" y="1481067"/>
            <a:ext cx="2800350" cy="27765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7" y="1556792"/>
            <a:ext cx="2724150" cy="27003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59" y="1481067"/>
            <a:ext cx="2718393" cy="269761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9632" y="332656"/>
            <a:ext cx="61926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chemeClr val="tx2"/>
                </a:solidFill>
              </a:rPr>
              <a:t>Синий круг от белого отличить не сложно.</a:t>
            </a:r>
          </a:p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chemeClr val="tx2"/>
                </a:solidFill>
              </a:rPr>
              <a:t>На железном коне здесь кататься МОЖНО!</a:t>
            </a:r>
          </a:p>
          <a:p>
            <a:endParaRPr lang="ru-RU" dirty="0"/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7973528" y="577871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1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На какой из машин телефон написан не верно?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/>
            </a:r>
            <a:br>
              <a:rPr lang="ru-RU" sz="2400" dirty="0">
                <a:solidFill>
                  <a:schemeClr val="tx2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7" name="Picture 6" descr="dog6-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001443"/>
            <a:ext cx="451892" cy="45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http://www.dd.sch975.edusite.ru/images/p18_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40" y="476672"/>
            <a:ext cx="528661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4008" y="18448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05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3783" y="908720"/>
            <a:ext cx="39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1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9087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2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3068960"/>
            <a:ext cx="340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3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321297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4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0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128103"/>
              </p:ext>
            </p:extLst>
          </p:nvPr>
        </p:nvGraphicFramePr>
        <p:xfrm>
          <a:off x="1043610" y="404664"/>
          <a:ext cx="7056784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/>
                <a:gridCol w="1764196"/>
                <a:gridCol w="1764196"/>
                <a:gridCol w="1764196"/>
              </a:tblGrid>
              <a:tr h="1350150"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hlinkClick r:id="rId2" action="ppaction://hlinksldjump"/>
                        </a:rPr>
                        <a:t>1</a:t>
                      </a:r>
                      <a:endParaRPr lang="ru-RU" sz="6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hlinkClick r:id="rId3" action="ppaction://hlinksldjump"/>
                        </a:rPr>
                        <a:t>2</a:t>
                      </a:r>
                      <a:endParaRPr lang="ru-RU" sz="6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hlinkClick r:id="rId4" action="ppaction://hlinksldjump"/>
                        </a:rPr>
                        <a:t>3</a:t>
                      </a:r>
                      <a:endParaRPr lang="ru-RU" sz="6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hlinkClick r:id="rId5" action="ppaction://hlinksldjump"/>
                        </a:rPr>
                        <a:t>4</a:t>
                      </a:r>
                      <a:endParaRPr lang="ru-RU" sz="6000" b="1" u="sng" dirty="0"/>
                    </a:p>
                  </a:txBody>
                  <a:tcPr/>
                </a:tc>
              </a:tr>
              <a:tr h="1350150"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hlinkClick r:id="rId6" action="ppaction://hlinksldjump"/>
                        </a:rPr>
                        <a:t>5</a:t>
                      </a:r>
                      <a:endParaRPr lang="ru-RU" sz="6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hlinkClick r:id="rId7" action="ppaction://hlinksldjump"/>
                        </a:rPr>
                        <a:t>6</a:t>
                      </a:r>
                      <a:endParaRPr lang="ru-RU" sz="6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hlinkClick r:id="rId8" action="ppaction://hlinksldjump"/>
                        </a:rPr>
                        <a:t>7</a:t>
                      </a:r>
                      <a:endParaRPr lang="ru-RU" sz="6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hlinkClick r:id="rId9" action="ppaction://hlinksldjump"/>
                        </a:rPr>
                        <a:t>8</a:t>
                      </a:r>
                      <a:endParaRPr lang="ru-RU" sz="6000" b="1" u="sng" dirty="0"/>
                    </a:p>
                  </a:txBody>
                  <a:tcPr/>
                </a:tc>
              </a:tr>
              <a:tr h="1350150"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hlinkClick r:id="rId10" action="ppaction://hlinksldjump"/>
                        </a:rPr>
                        <a:t>9</a:t>
                      </a:r>
                      <a:endParaRPr lang="ru-RU" sz="6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hlinkClick r:id="rId11" action="ppaction://hlinksldjump"/>
                        </a:rPr>
                        <a:t>10</a:t>
                      </a:r>
                      <a:endParaRPr lang="ru-RU" sz="6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hlinkClick r:id="rId12" action="ppaction://hlinksldjump"/>
                        </a:rPr>
                        <a:t>11</a:t>
                      </a:r>
                      <a:endParaRPr lang="ru-RU" sz="6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hlinkClick r:id="rId13" action="ppaction://hlinksldjump"/>
                        </a:rPr>
                        <a:t>12</a:t>
                      </a:r>
                      <a:endParaRPr lang="ru-RU" sz="6000" b="1" u="sng" dirty="0"/>
                    </a:p>
                  </a:txBody>
                  <a:tcPr/>
                </a:tc>
              </a:tr>
              <a:tr h="1350150"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hlinkClick r:id="rId14" action="ppaction://hlinksldjump"/>
                        </a:rPr>
                        <a:t>13</a:t>
                      </a:r>
                      <a:endParaRPr lang="ru-RU" sz="6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hlinkClick r:id="rId15" action="ppaction://hlinksldjump"/>
                        </a:rPr>
                        <a:t>14</a:t>
                      </a:r>
                      <a:endParaRPr lang="ru-RU" sz="6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hlinkClick r:id="rId16" action="ppaction://hlinksldjump"/>
                        </a:rPr>
                        <a:t>15</a:t>
                      </a:r>
                      <a:endParaRPr lang="ru-RU" sz="6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u="sng" dirty="0" smtClean="0">
                          <a:hlinkClick r:id="rId17" action="ppaction://hlinksldjump"/>
                        </a:rPr>
                        <a:t>16</a:t>
                      </a:r>
                      <a:endParaRPr lang="ru-RU" sz="6000" b="1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3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5580136" cy="53191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dirty="0" smtClean="0"/>
              <a:t>Проверь  себя.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33843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Слайд 3 - 1 </a:t>
            </a:r>
          </a:p>
          <a:p>
            <a:r>
              <a:rPr lang="ru-RU" sz="2800" dirty="0" smtClean="0"/>
              <a:t>Слайд 4 – 2 </a:t>
            </a:r>
          </a:p>
          <a:p>
            <a:r>
              <a:rPr lang="ru-RU" sz="2800" dirty="0" smtClean="0"/>
              <a:t>Слайд 5 – 1</a:t>
            </a:r>
          </a:p>
          <a:p>
            <a:r>
              <a:rPr lang="ru-RU" sz="2800" dirty="0" smtClean="0"/>
              <a:t>Слайд 6 – 3</a:t>
            </a:r>
          </a:p>
          <a:p>
            <a:r>
              <a:rPr lang="ru-RU" sz="2800" dirty="0" smtClean="0"/>
              <a:t>Слайд 7 – 2</a:t>
            </a:r>
          </a:p>
          <a:p>
            <a:r>
              <a:rPr lang="ru-RU" sz="2800" dirty="0" smtClean="0"/>
              <a:t>Слайд 8 – 4 и 2</a:t>
            </a:r>
          </a:p>
          <a:p>
            <a:r>
              <a:rPr lang="ru-RU" sz="2800" dirty="0"/>
              <a:t>Слайд 9 </a:t>
            </a:r>
            <a:r>
              <a:rPr lang="ru-RU" sz="2800" dirty="0" smtClean="0"/>
              <a:t>- 2 и 3</a:t>
            </a:r>
            <a:endParaRPr lang="ru-RU" sz="2800" dirty="0"/>
          </a:p>
          <a:p>
            <a:r>
              <a:rPr lang="ru-RU" sz="2800" dirty="0"/>
              <a:t>Слайд 10 </a:t>
            </a:r>
            <a:r>
              <a:rPr lang="ru-RU" sz="2800" dirty="0" smtClean="0"/>
              <a:t>– 2</a:t>
            </a:r>
            <a:endParaRPr lang="ru-RU" sz="2800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1412776"/>
            <a:ext cx="306782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Слайд 11– 1 и 3</a:t>
            </a:r>
            <a:endParaRPr lang="ru-RU" sz="2800" dirty="0"/>
          </a:p>
          <a:p>
            <a:r>
              <a:rPr lang="ru-RU" sz="2800" dirty="0"/>
              <a:t>Слайд </a:t>
            </a:r>
            <a:r>
              <a:rPr lang="ru-RU" sz="2800" dirty="0" smtClean="0"/>
              <a:t>12– 2</a:t>
            </a:r>
            <a:endParaRPr lang="ru-RU" sz="2800" dirty="0"/>
          </a:p>
          <a:p>
            <a:r>
              <a:rPr lang="ru-RU" sz="2800" dirty="0"/>
              <a:t>Слайд </a:t>
            </a:r>
            <a:r>
              <a:rPr lang="ru-RU" sz="2800" dirty="0" smtClean="0"/>
              <a:t>13– 2 и 4</a:t>
            </a:r>
            <a:endParaRPr lang="ru-RU" sz="2800" dirty="0"/>
          </a:p>
          <a:p>
            <a:r>
              <a:rPr lang="ru-RU" sz="2800" dirty="0"/>
              <a:t>Слайд </a:t>
            </a:r>
            <a:r>
              <a:rPr lang="ru-RU" sz="2800" dirty="0" smtClean="0"/>
              <a:t>14- 2</a:t>
            </a:r>
          </a:p>
          <a:p>
            <a:r>
              <a:rPr lang="ru-RU" sz="2800" dirty="0" smtClean="0"/>
              <a:t>Слайд 15 - 3</a:t>
            </a:r>
          </a:p>
          <a:p>
            <a:r>
              <a:rPr lang="ru-RU" sz="2800" dirty="0" smtClean="0"/>
              <a:t>Слайд 16 – 4</a:t>
            </a:r>
          </a:p>
          <a:p>
            <a:r>
              <a:rPr lang="ru-RU" sz="2800" dirty="0" smtClean="0"/>
              <a:t>Слайд 17 – 3</a:t>
            </a:r>
          </a:p>
          <a:p>
            <a:r>
              <a:rPr lang="ru-RU" sz="2800" dirty="0" smtClean="0"/>
              <a:t>Слайд 18 – 2</a:t>
            </a:r>
          </a:p>
          <a:p>
            <a:r>
              <a:rPr lang="ru-RU" sz="2800" dirty="0" smtClean="0"/>
              <a:t>Слайд 19 - 2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2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79388"/>
            <a:ext cx="4627563" cy="649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160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027302" cy="489047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485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424936" cy="3096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В презентации использованы: </a:t>
            </a:r>
            <a:br>
              <a:rPr lang="ru-RU" sz="2400" dirty="0" smtClean="0"/>
            </a:br>
            <a:r>
              <a:rPr lang="ru-RU" sz="2400" dirty="0" smtClean="0"/>
              <a:t>картинки из </a:t>
            </a:r>
            <a:r>
              <a:rPr lang="en-US" sz="2400" dirty="0" smtClean="0"/>
              <a:t>CD </a:t>
            </a:r>
            <a:r>
              <a:rPr lang="ru-RU" sz="2400" dirty="0" smtClean="0"/>
              <a:t>игры «ПДД» ЗАО «Новый диск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медаль и фрагмент грамоты взят </a:t>
            </a:r>
            <a:r>
              <a:rPr lang="ru-RU" sz="2000" dirty="0"/>
              <a:t> </a:t>
            </a:r>
            <a:r>
              <a:rPr lang="ru-RU" sz="2000" u="sng" dirty="0">
                <a:hlinkClick r:id="rId2"/>
              </a:rPr>
              <a:t>http://videoforums.ru</a:t>
            </a:r>
            <a:r>
              <a:rPr lang="ru-RU" sz="24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30932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воспитатель МАДОУ «Детский сад №419» Вяткина О.Н.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2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d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1" y="908720"/>
            <a:ext cx="9144000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114" b="99525" l="88429" r="9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61" t="78866"/>
          <a:stretch/>
        </p:blipFill>
        <p:spPr bwMode="auto">
          <a:xfrm>
            <a:off x="4737018" y="2636912"/>
            <a:ext cx="976968" cy="162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33265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Кто из ребят поступает правильно?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364502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1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3986" y="410668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2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1" name="Picture 6" descr="dog6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53603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182859" y="5859720"/>
            <a:ext cx="857402" cy="83062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sdfgh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5431"/>
            <a:ext cx="8856984" cy="621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6064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Кто правильно ждёт транспорт?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422108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1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8541" y="45621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2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6" name="Picture 6" descr="dog6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9" y="4447753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179512" y="5770626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142"/>
            <a:ext cx="9144000" cy="568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33265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Какой велосипедист не нарушает правила?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26029" y="389835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  <a:cs typeface="Aharoni" pitchFamily="2" charset="-79"/>
              </a:rPr>
              <a:t>1</a:t>
            </a:r>
            <a:endParaRPr lang="ru-RU" sz="2400" b="1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87727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2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6336" y="378904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3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613" y="569714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5" t="10184" r="9410" b="10341"/>
          <a:stretch>
            <a:fillRect/>
          </a:stretch>
        </p:blipFill>
        <p:spPr bwMode="auto">
          <a:xfrm>
            <a:off x="-36550" y="1084023"/>
            <a:ext cx="9144000" cy="576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404664"/>
            <a:ext cx="6775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Кто нарушает правила перехода проезжей части?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956376" y="45091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1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8483" y="389559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2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3220" y="2780928"/>
            <a:ext cx="42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3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7" name="Picture 6" descr="dog6-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84023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179512" y="5733256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1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eriv.ru/tw_files2/urls_2/23/d-22700/7z-docs/1_html_77c192f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t="8696" r="8822" b="8280"/>
          <a:stretch/>
        </p:blipFill>
        <p:spPr bwMode="auto">
          <a:xfrm>
            <a:off x="11751" y="587709"/>
            <a:ext cx="9036496" cy="62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7845314" y="2218295"/>
            <a:ext cx="209925" cy="2617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187624" y="2160243"/>
            <a:ext cx="209925" cy="1963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56682" y="782715"/>
            <a:ext cx="209925" cy="13087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197242" y="832572"/>
            <a:ext cx="209925" cy="13087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99792" y="1885521"/>
            <a:ext cx="209925" cy="2182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00193" y="1874788"/>
            <a:ext cx="104962" cy="1308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51035" y="1794633"/>
            <a:ext cx="209925" cy="24470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H="1">
            <a:off x="2366607" y="1886857"/>
            <a:ext cx="216024" cy="21695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10267" y="4108478"/>
            <a:ext cx="209925" cy="2617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459180" y="3827778"/>
            <a:ext cx="183070" cy="24743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10267" y="260648"/>
            <a:ext cx="5250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Какой светофор работает не правильно?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041041" y="4869160"/>
            <a:ext cx="325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0715" y="5161547"/>
            <a:ext cx="39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2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145208" y="5684767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3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etsad-kitty.ru/uploads/posts/2012-11/1352485661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7" b="52552"/>
          <a:stretch/>
        </p:blipFill>
        <p:spPr bwMode="auto">
          <a:xfrm>
            <a:off x="22583" y="764704"/>
            <a:ext cx="9121417" cy="607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60648"/>
            <a:ext cx="497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Кто неправильно </a:t>
            </a:r>
            <a:r>
              <a:rPr lang="ru-RU" dirty="0"/>
              <a:t>в</a:t>
            </a:r>
            <a:r>
              <a:rPr lang="ru-RU" dirty="0" smtClean="0"/>
              <a:t>едёт себя на тротуаре?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56176" y="29969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4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155679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1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68" y="400506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3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242088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2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9" name="Picture 6" descr="dog6-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14" y="2633572"/>
            <a:ext cx="426691" cy="42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22583" y="581558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edu.convdocs.org/tw_files2/urls_23/4/d-3788/7z-docs/6_html_20e44c1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65"/>
          <a:stretch/>
        </p:blipFill>
        <p:spPr bwMode="auto">
          <a:xfrm>
            <a:off x="25287" y="1052737"/>
            <a:ext cx="9144000" cy="587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fs.nashaucheba.ru/tw_files2/urls_3/1138/d-1137234/1137234_html_466c27c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88" y="328498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://zz.te.ua/wp-content/uploads/2013/04/imgsi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13" y="1916832"/>
            <a:ext cx="1100271" cy="986695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ustltd.com/img/katalog/33/61_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59" y="1877725"/>
            <a:ext cx="760455" cy="759187"/>
          </a:xfrm>
          <a:prstGeom prst="roundRect">
            <a:avLst>
              <a:gd name="adj" fmla="val 285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899592" y="33265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Какие знаки стоят не верно?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328498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1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1614" y="3284984"/>
            <a:ext cx="838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2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4368" y="558924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3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0" name="Picture 6" descr="dog6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89313"/>
            <a:ext cx="714723" cy="71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159681" y="5815584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7909083B-3485-49E7-BBE7-EFD488C62F99}" vid="{B57F6697-5DA8-422E-86BF-20B69A74A1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728</TotalTime>
  <Words>291</Words>
  <Application>Microsoft Office PowerPoint</Application>
  <PresentationFormat>Экран (4:3)</PresentationFormat>
  <Paragraphs>103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Тема1</vt:lpstr>
      <vt:lpstr>Викторина правила дорожного движения.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Какой знак не относится к запрещающим?</vt:lpstr>
      <vt:lpstr>Презентация PowerPoint</vt:lpstr>
      <vt:lpstr>Если этот знак висит, значит здесь проход закрыт. </vt:lpstr>
      <vt:lpstr>Презентация PowerPoint</vt:lpstr>
      <vt:lpstr>Презентация PowerPoint</vt:lpstr>
      <vt:lpstr>На какой из машин телефон написан не верно?  </vt:lpstr>
      <vt:lpstr>Проверь  себя.  </vt:lpstr>
      <vt:lpstr>Презентация PowerPoint</vt:lpstr>
      <vt:lpstr>Презентация PowerPoint</vt:lpstr>
      <vt:lpstr>Спасибо за внимание!    В презентации использованы:  картинки из CD игры «ПДД» ЗАО «Новый диск»  медаль и фрагмент грамоты взят  http://videoforums.ru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40</cp:revision>
  <dcterms:created xsi:type="dcterms:W3CDTF">2013-11-03T14:25:23Z</dcterms:created>
  <dcterms:modified xsi:type="dcterms:W3CDTF">2013-12-02T15:10:27Z</dcterms:modified>
</cp:coreProperties>
</file>